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6" r:id="rId9"/>
    <p:sldId id="267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49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0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6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16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6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2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7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5130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6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97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566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4/9/2023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7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en.wikipedia.org/wiki/Self-proclaimed" TargetMode="External"/><Relationship Id="rId4" Type="http://schemas.openxmlformats.org/officeDocument/2006/relationships/hyperlink" Target="https://en.wikipedia.org/wiki/Micron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A7D75-FE9B-9FA8-7239-DEF5F04E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6" y="640081"/>
            <a:ext cx="5916145" cy="3812102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Micro- Nation ETL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CDA3-E366-FBDC-45F8-9CA75033C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735" y="4646030"/>
            <a:ext cx="5916145" cy="1344868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Shaquiel Pashtunyar</a:t>
            </a:r>
            <a:endParaRPr lang="en-US"/>
          </a:p>
          <a:p>
            <a:pPr algn="l"/>
            <a:r>
              <a:rPr lang="en-US" dirty="0"/>
              <a:t>DSC680</a:t>
            </a:r>
            <a:endParaRPr lang="en-US"/>
          </a:p>
        </p:txBody>
      </p:sp>
      <p:pic>
        <p:nvPicPr>
          <p:cNvPr id="4" name="Picture 3" descr="hand holding ball">
            <a:extLst>
              <a:ext uri="{FF2B5EF4-FFF2-40B4-BE49-F238E27FC236}">
                <a16:creationId xmlns:a16="http://schemas.microsoft.com/office/drawing/2014/main" id="{98CE538C-B9B3-5D91-1A42-50DED2470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96" r="25543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92FEB33-E373-C96B-05AD-B2FA7526C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021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19"/>
    </mc:Choice>
    <mc:Fallback>
      <p:transition spd="slow" advTm="13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7CDA6-62F7-CAA1-2739-C45FD6D6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88"/>
            <a:ext cx="12192000" cy="683082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5FAC936-76BF-DAE8-8054-9A78EBB84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935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68"/>
    </mc:Choice>
    <mc:Fallback>
      <p:transition spd="slow" advTm="3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48EB53-8313-4C71-461A-39592931D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28"/>
            <a:ext cx="12192000" cy="680254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344BF46-38A5-BB2B-E890-3A97E7EAD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925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78"/>
    </mc:Choice>
    <mc:Fallback>
      <p:transition spd="slow" advTm="34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77D2-4B43-3E9C-6107-6E22A0DA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00F3-8B59-BCB6-7920-B63ABFD9F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were able to extract data from online sources, transform it to applicable and usable data, and create data visualizations to help understand the data.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D299376-F21B-10F1-788C-1C019E67E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220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18"/>
    </mc:Choice>
    <mc:Fallback>
      <p:transition spd="slow" advTm="68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2FE9-717F-7F6A-6FB4-8F8DBC77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35ED-571B-64D5-C92E-C7AC03A1B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icronation"/>
              </a:rPr>
              <a:t>“Micronations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sometimes also referred to as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countries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new country projects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are small,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elf-proclaimed"/>
              </a:rPr>
              <a:t>self-proclaimed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entities that claim to be independent sovereign states, but which are not acknowledged as such by any recognized sovereign state, or by any supranational organization.”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-Wikipedia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0ED0F8-B615-59CB-BC34-20DC7A21F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269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73"/>
    </mc:Choice>
    <mc:Fallback>
      <p:transition spd="slow" advTm="40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8DF36-516C-0AEF-1BAF-87075684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FEB32-3458-AD69-55E7-57721C045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 </a:t>
            </a:r>
            <a:r>
              <a:rPr lang="en-US" dirty="0" err="1"/>
              <a:t>xtract</a:t>
            </a:r>
            <a:r>
              <a:rPr lang="en-US" dirty="0"/>
              <a:t> and organize micronation from several internet pages</a:t>
            </a:r>
          </a:p>
          <a:p>
            <a:r>
              <a:rPr lang="en-US" b="1" dirty="0"/>
              <a:t>T </a:t>
            </a:r>
            <a:r>
              <a:rPr lang="en-US" dirty="0" err="1"/>
              <a:t>ransform</a:t>
            </a:r>
            <a:r>
              <a:rPr lang="en-US" dirty="0"/>
              <a:t> the data into a finalized table</a:t>
            </a:r>
          </a:p>
          <a:p>
            <a:r>
              <a:rPr lang="en-US" b="1" dirty="0"/>
              <a:t>L </a:t>
            </a:r>
            <a:r>
              <a:rPr lang="en-US" dirty="0" err="1"/>
              <a:t>oad</a:t>
            </a:r>
            <a:r>
              <a:rPr lang="en-US" dirty="0"/>
              <a:t> it into pandas data frame or Power BI to create insights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F1C1DF-787C-C254-885E-F5237C9BC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57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33"/>
    </mc:Choice>
    <mc:Fallback>
      <p:transition spd="slow" advTm="39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1047-BD4A-48DC-6FC3-1BCDC994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561F-9336-B455-3A28-AA2BE7897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taken from Wikipedia through a python package, beautiful soup.</a:t>
            </a:r>
          </a:p>
          <a:p>
            <a:r>
              <a:rPr lang="en-US" dirty="0"/>
              <a:t>Load the data from the pages in a total of 17 different tables/pages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BA30B47-51F2-E589-D3EA-D1464B5CE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797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09"/>
    </mc:Choice>
    <mc:Fallback>
      <p:transition spd="slow" advTm="35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1BE3-116A-56E3-7D87-EC576FCC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8574-A5BE-37E2-ACF4-FCBBBF04B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Removal of flag field</a:t>
            </a:r>
          </a:p>
          <a:p>
            <a:r>
              <a:rPr lang="en-US" dirty="0"/>
              <a:t>Cleaned up start and end dates</a:t>
            </a:r>
          </a:p>
          <a:p>
            <a:r>
              <a:rPr lang="en-US" dirty="0"/>
              <a:t>Create a length of existence column</a:t>
            </a:r>
          </a:p>
          <a:p>
            <a:r>
              <a:rPr lang="en-US" dirty="0"/>
              <a:t>Label if they are in existence or gone</a:t>
            </a:r>
          </a:p>
          <a:p>
            <a:r>
              <a:rPr lang="en-US" dirty="0"/>
              <a:t>Load all the data into a central table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D512E8-BB80-93D9-FB7B-594E5E419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768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77"/>
    </mc:Choice>
    <mc:Fallback>
      <p:transition spd="slow" advTm="6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2AF8-A6A1-F33D-B16A-717A388C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6F461-24DE-B509-0734-FBAAEA194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several pandas </a:t>
            </a:r>
            <a:r>
              <a:rPr lang="en-US" dirty="0" err="1"/>
              <a:t>pyplots</a:t>
            </a:r>
            <a:endParaRPr lang="en-US" dirty="0"/>
          </a:p>
          <a:p>
            <a:r>
              <a:rPr lang="en-US" dirty="0"/>
              <a:t>Load the data in an excel</a:t>
            </a:r>
          </a:p>
          <a:p>
            <a:r>
              <a:rPr lang="en-US" dirty="0"/>
              <a:t>Bring into PBI for data analysis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275254-CCCA-0A91-F384-054EDE95B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910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06"/>
    </mc:Choice>
    <mc:Fallback>
      <p:transition spd="slow" advTm="3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28A9-6711-D4EB-2FD5-02F182E4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of Micronations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D0932-E6F7-CF59-A6E3-E786C0038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5369" y="2338242"/>
            <a:ext cx="10845358" cy="4504619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B3274FF-1F9B-FB50-367F-265E6568C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147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19"/>
    </mc:Choice>
    <mc:Fallback>
      <p:transition spd="slow" advTm="42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5983-AD74-B842-1BA9-C7771D71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of Micronations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F818C0-21ED-BD99-3C4B-6CD0A6F94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24495" y="2046951"/>
            <a:ext cx="8407406" cy="4705581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4DA845D-3DA8-83D5-309D-8F94DDA09C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796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09"/>
    </mc:Choice>
    <mc:Fallback>
      <p:transition spd="slow" advTm="49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DB6407-F7E8-8012-5909-789C4087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21"/>
            <a:ext cx="12192000" cy="685215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8A7A653-ECC7-D9FE-1764-9715305C0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219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98"/>
    </mc:Choice>
    <mc:Fallback>
      <p:transition spd="slow" advTm="42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AnalogousFromRegularSeedRightStep">
      <a:dk1>
        <a:srgbClr val="000000"/>
      </a:dk1>
      <a:lt1>
        <a:srgbClr val="FFFFFF"/>
      </a:lt1>
      <a:dk2>
        <a:srgbClr val="36371F"/>
      </a:dk2>
      <a:lt2>
        <a:srgbClr val="E2E6E8"/>
      </a:lt2>
      <a:accent1>
        <a:srgbClr val="C36B4D"/>
      </a:accent1>
      <a:accent2>
        <a:srgbClr val="B18B3B"/>
      </a:accent2>
      <a:accent3>
        <a:srgbClr val="A0AA43"/>
      </a:accent3>
      <a:accent4>
        <a:srgbClr val="75B13B"/>
      </a:accent4>
      <a:accent5>
        <a:srgbClr val="50B648"/>
      </a:accent5>
      <a:accent6>
        <a:srgbClr val="3BB163"/>
      </a:accent6>
      <a:hlink>
        <a:srgbClr val="388CAA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204</Words>
  <Application>Microsoft Office PowerPoint</Application>
  <PresentationFormat>Widescreen</PresentationFormat>
  <Paragraphs>27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Franklin Gothic Demi Cond</vt:lpstr>
      <vt:lpstr>Franklin Gothic Medium</vt:lpstr>
      <vt:lpstr>Wingdings</vt:lpstr>
      <vt:lpstr>JuxtaposeVTI</vt:lpstr>
      <vt:lpstr>Micro- Nation ETL Project</vt:lpstr>
      <vt:lpstr>What is a Micronation</vt:lpstr>
      <vt:lpstr>Proposal</vt:lpstr>
      <vt:lpstr>Extraction</vt:lpstr>
      <vt:lpstr>Transform</vt:lpstr>
      <vt:lpstr>Load</vt:lpstr>
      <vt:lpstr>Count of Micronations</vt:lpstr>
      <vt:lpstr>Age of Micronations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Micro- Nation ETL Project</dc:title>
  <dc:creator>Shaquiel Pashtunyar</dc:creator>
  <cp:lastModifiedBy>Shaquiel Pashtunyar</cp:lastModifiedBy>
  <cp:revision>3</cp:revision>
  <dcterms:created xsi:type="dcterms:W3CDTF">2023-04-10T01:21:05Z</dcterms:created>
  <dcterms:modified xsi:type="dcterms:W3CDTF">2023-04-10T01:56:55Z</dcterms:modified>
</cp:coreProperties>
</file>